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4955296-E144-4CD3-BB49-8E7F80616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58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BD52A7E-6F01-4FA1-B930-EA3B7DEC0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983FC8-49E7-40A0-B580-41B11EC0283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406C15-7F61-40E0-A895-D79B9C8B45CC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7EABF7-5B2C-400E-A62E-0E374C44997C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D87B94-C2DE-4915-A62F-EBA6A11227A7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51312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28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歡呼今日主升天，阿利路亞！</a:t>
            </a:r>
          </a:p>
          <a:p>
            <a:pPr algn="ctr" eaLnBrk="1" hangingPunct="1"/>
            <a:r>
              <a:rPr lang="en-US" altLang="zh-TW" sz="2800" dirty="0"/>
              <a:t>Hail the day that sees Him rise,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登上寶座至高天，阿利路亞！</a:t>
            </a:r>
          </a:p>
          <a:p>
            <a:pPr algn="ctr" eaLnBrk="1" hangingPunct="1"/>
            <a:r>
              <a:rPr lang="en-US" altLang="zh-TW" sz="2800" dirty="0"/>
              <a:t>To His throne above the skies;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神的羔羊洗淨罪，阿利路亞！</a:t>
            </a:r>
          </a:p>
          <a:p>
            <a:pPr algn="ctr" eaLnBrk="1" hangingPunct="1"/>
            <a:r>
              <a:rPr lang="en-US" altLang="zh-TW" sz="2800" dirty="0"/>
              <a:t>Christ, the Lamb for sinners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如今在天至尊貴。阿利路亞！</a:t>
            </a:r>
          </a:p>
          <a:p>
            <a:pPr algn="ctr" eaLnBrk="1" hangingPunct="1"/>
            <a:r>
              <a:rPr lang="en-US" altLang="zh-TW" sz="2800" dirty="0"/>
              <a:t>Enters now the highest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 Alleluia!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118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歡呼今日主升天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HAIL THE DAY THAT SEES HIM RISE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118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天上正等大奏凱，阿利路亞！</a:t>
            </a:r>
          </a:p>
          <a:p>
            <a:pPr algn="ctr" eaLnBrk="1" hangingPunct="1"/>
            <a:r>
              <a:rPr lang="en-US" altLang="zh-TW" sz="2800" dirty="0"/>
              <a:t>There for Him high triumph waits;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永遠門戶請頭抬，阿利路亞！</a:t>
            </a:r>
          </a:p>
          <a:p>
            <a:pPr algn="ctr" eaLnBrk="1" hangingPunct="1"/>
            <a:r>
              <a:rPr lang="en-US" altLang="zh-TW" sz="2800" dirty="0"/>
              <a:t>Lift your heads, eternal gates,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罪勢死權已滅盡，阿利路亞！</a:t>
            </a:r>
          </a:p>
          <a:p>
            <a:pPr algn="ctr" eaLnBrk="1" hangingPunct="1"/>
            <a:r>
              <a:rPr lang="en-US" altLang="zh-TW" sz="2800" dirty="0"/>
              <a:t>He hath conquered death and sin,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榮耀之王今引進。阿利路亞！</a:t>
            </a:r>
          </a:p>
          <a:p>
            <a:pPr algn="ctr" eaLnBrk="1" hangingPunct="1"/>
            <a:r>
              <a:rPr lang="en-US" altLang="zh-TW" sz="2800" dirty="0"/>
              <a:t>Take the King of glory in! Alleluia!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118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看哪！主手高舉起，阿利路亞！</a:t>
            </a:r>
          </a:p>
          <a:p>
            <a:pPr algn="ctr" eaLnBrk="1" hangingPunct="1"/>
            <a:r>
              <a:rPr lang="en-US" altLang="zh-TW" sz="2800" dirty="0"/>
              <a:t>See, He lifts His hands above!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看哪！釘痕，愛標記，阿利路亞！</a:t>
            </a:r>
          </a:p>
          <a:p>
            <a:pPr algn="ctr" eaLnBrk="1" hangingPunct="1"/>
            <a:r>
              <a:rPr lang="en-US" altLang="zh-TW" sz="2800" dirty="0"/>
              <a:t>See, He shows the prints of love!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聽哪！祂口滿恩惠，阿利路亞！</a:t>
            </a:r>
          </a:p>
          <a:p>
            <a:pPr algn="ctr" eaLnBrk="1" hangingPunct="1"/>
            <a:r>
              <a:rPr lang="en-US" altLang="zh-TW" sz="2800" dirty="0"/>
              <a:t>Hark! His gracious lips bestow,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無窮祝福賜教會。阿利路亞！</a:t>
            </a:r>
          </a:p>
          <a:p>
            <a:pPr algn="ctr" eaLnBrk="1" hangingPunct="1"/>
            <a:r>
              <a:rPr lang="en-US" altLang="zh-TW" sz="2800" dirty="0"/>
              <a:t>Blessings on His church below. Alleluia!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118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越過我們的有限，阿利路亞！</a:t>
            </a:r>
          </a:p>
          <a:p>
            <a:pPr algn="ctr" eaLnBrk="1" hangingPunct="1"/>
            <a:r>
              <a:rPr lang="en-US" altLang="zh-TW" sz="2800" dirty="0"/>
              <a:t>Lord, beyond our mortal sight,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高舉我心摸著天，阿利路亞！</a:t>
            </a:r>
          </a:p>
          <a:p>
            <a:pPr algn="ctr" eaLnBrk="1" hangingPunct="1"/>
            <a:r>
              <a:rPr lang="en-US" altLang="zh-TW" sz="2800" dirty="0"/>
              <a:t>Raise our hearts to reach Thy height,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見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榮面無遮攔，阿利路亞！</a:t>
            </a:r>
          </a:p>
          <a:p>
            <a:pPr algn="ctr" eaLnBrk="1" hangingPunct="1"/>
            <a:r>
              <a:rPr lang="en-US" altLang="zh-TW" sz="2800" dirty="0"/>
              <a:t>There Thy face unclouded see, alleluia!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惟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是我天中天。阿利路亞！</a:t>
            </a:r>
          </a:p>
          <a:p>
            <a:pPr algn="ctr" eaLnBrk="1" hangingPunct="1"/>
            <a:r>
              <a:rPr lang="en-US" altLang="zh-TW" sz="2800" dirty="0"/>
              <a:t>Find our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of </a:t>
            </a:r>
            <a:r>
              <a:rPr lang="en-US" altLang="zh-TW" sz="2800" dirty="0" err="1"/>
              <a:t>heav’ns</a:t>
            </a:r>
            <a:r>
              <a:rPr lang="en-US" altLang="zh-TW" sz="2800" dirty="0"/>
              <a:t> in Thee! Alleluia!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474</TotalTime>
  <Words>366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H118  歡呼今日主升天  HAIL THE DAY THAT SEES HIM RISE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53</cp:revision>
  <dcterms:created xsi:type="dcterms:W3CDTF">2001-04-19T19:07:54Z</dcterms:created>
  <dcterms:modified xsi:type="dcterms:W3CDTF">2017-08-01T22:44:31Z</dcterms:modified>
</cp:coreProperties>
</file>